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353" autoAdjust="0"/>
  </p:normalViewPr>
  <p:slideViewPr>
    <p:cSldViewPr snapToGrid="0">
      <p:cViewPr varScale="1">
        <p:scale>
          <a:sx n="114" d="100"/>
          <a:sy n="114" d="100"/>
        </p:scale>
        <p:origin x="1560" y="108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8B8F706C-8282-4219-BC4C-DBCF53FDC4E9}" type="datetimeFigureOut">
              <a:rPr kumimoji="1" lang="ja-JP" altLang="en-US" smtClean="0"/>
              <a:t>2020/1/7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668B96E3-F0EE-47BC-B776-D3C1635B2D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0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latinLnBrk="0">
              <a:defRPr kumimoji="1" lang="ja-JP" sz="1300"/>
            </a:lvl1pPr>
          </a:lstStyle>
          <a:p>
            <a:fld id="{EC13577B-6902-467D-A26C-08A0DD5E4E03}" type="datetimeFigureOut">
              <a:t>2020/1/7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latinLnBrk="0">
              <a:defRPr kumimoji="1" lang="ja-JP" sz="1300"/>
            </a:lvl1pPr>
          </a:lstStyle>
          <a:p>
            <a:fld id="{DF61EA0F-A667-4B49-8422-0062BC55E249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28650" y="2061006"/>
            <a:ext cx="7886700" cy="2387600"/>
          </a:xfrm>
        </p:spPr>
        <p:txBody>
          <a:bodyPr anchor="b">
            <a:normAutofit/>
          </a:bodyPr>
          <a:lstStyle>
            <a:lvl1pPr algn="l" latinLnBrk="0">
              <a:defRPr kumimoji="1" lang="ja-JP" sz="4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8652" y="5110610"/>
            <a:ext cx="50291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450"/>
              </a:spcBef>
              <a:buNone/>
              <a:defRPr kumimoji="1" lang="ja-JP" sz="21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algn="ctr" latinLnBrk="0">
              <a:buNone/>
              <a:defRPr kumimoji="1" lang="ja-JP" sz="1500"/>
            </a:lvl2pPr>
            <a:lvl3pPr marL="685800" indent="0" algn="ctr" latinLnBrk="0">
              <a:buNone/>
              <a:defRPr kumimoji="1" lang="ja-JP" sz="1350"/>
            </a:lvl3pPr>
            <a:lvl4pPr marL="1028700" indent="0" algn="ctr" latinLnBrk="0">
              <a:buNone/>
              <a:defRPr kumimoji="1" lang="ja-JP" sz="1200"/>
            </a:lvl4pPr>
            <a:lvl5pPr marL="1371600" indent="0" algn="ctr" latinLnBrk="0">
              <a:buNone/>
              <a:defRPr kumimoji="1" lang="ja-JP" sz="1200"/>
            </a:lvl5pPr>
            <a:lvl6pPr marL="1714500" indent="0" algn="ctr" latinLnBrk="0">
              <a:buNone/>
              <a:defRPr kumimoji="1" lang="ja-JP" sz="1200"/>
            </a:lvl6pPr>
            <a:lvl7pPr marL="2057400" indent="0" algn="ctr" latinLnBrk="0">
              <a:buNone/>
              <a:defRPr kumimoji="1" lang="ja-JP" sz="1200"/>
            </a:lvl7pPr>
            <a:lvl8pPr marL="2400300" indent="0" algn="ctr" latinLnBrk="0">
              <a:buNone/>
              <a:defRPr kumimoji="1" lang="ja-JP" sz="1200"/>
            </a:lvl8pPr>
            <a:lvl9pPr marL="2743200" indent="0" algn="ctr" latinLnBrk="0">
              <a:buNone/>
              <a:defRPr kumimoji="1" lang="ja-JP" sz="12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1/7/2020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53748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7571510" y="0"/>
            <a:ext cx="1572491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61564" y="365125"/>
            <a:ext cx="1364673" cy="5811838"/>
          </a:xfrm>
        </p:spPr>
        <p:txBody>
          <a:bodyPr vert="eaVert"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7571510" y="0"/>
            <a:ext cx="1572491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89209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3326" y="0"/>
            <a:ext cx="8062025" cy="892098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1" y="1825625"/>
            <a:ext cx="3125815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900"/>
              </a:spcAft>
              <a:buNone/>
              <a:defRPr kumimoji="1" lang="ja-JP" sz="12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latinLnBrk="0">
              <a:lnSpc>
                <a:spcPct val="150000"/>
              </a:lnSpc>
              <a:spcAft>
                <a:spcPts val="900"/>
              </a:spcAft>
              <a:defRPr kumimoji="1" lang="ja-JP" sz="105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latinLnBrk="0">
              <a:lnSpc>
                <a:spcPct val="150000"/>
              </a:lnSpc>
              <a:spcAft>
                <a:spcPts val="900"/>
              </a:spcAft>
              <a:defRPr kumimoji="1" lang="ja-JP" sz="9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1/7/2020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89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4242662" y="1709738"/>
            <a:ext cx="490133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1" y="2402239"/>
            <a:ext cx="3381536" cy="2187227"/>
          </a:xfrm>
        </p:spPr>
        <p:txBody>
          <a:bodyPr anchor="ctr">
            <a:noAutofit/>
          </a:bodyPr>
          <a:lstStyle>
            <a:lvl1pPr algn="l" latinLnBrk="0">
              <a:defRPr kumimoji="1" lang="ja-JP" sz="36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42481" y="2402237"/>
            <a:ext cx="3952068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kumimoji="1" lang="ja-JP" sz="2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latinLnBrk="0">
              <a:buNone/>
              <a:defRPr kumimoji="1" lang="ja-JP" sz="1500"/>
            </a:lvl2pPr>
            <a:lvl3pPr marL="685800" indent="0" latinLnBrk="0">
              <a:buNone/>
              <a:defRPr kumimoji="1" lang="ja-JP" sz="1350"/>
            </a:lvl3pPr>
            <a:lvl4pPr marL="1028700" indent="0" latinLnBrk="0">
              <a:buNone/>
              <a:defRPr kumimoji="1" lang="ja-JP" sz="1200"/>
            </a:lvl4pPr>
            <a:lvl5pPr marL="1371600" indent="0" latinLnBrk="0">
              <a:buNone/>
              <a:defRPr kumimoji="1" lang="ja-JP" sz="1200"/>
            </a:lvl5pPr>
            <a:lvl6pPr marL="1714500" indent="0" latinLnBrk="0">
              <a:buNone/>
              <a:defRPr kumimoji="1" lang="ja-JP" sz="1200"/>
            </a:lvl6pPr>
            <a:lvl7pPr marL="2057400" indent="0" latinLnBrk="0">
              <a:buNone/>
              <a:defRPr kumimoji="1" lang="ja-JP" sz="1200"/>
            </a:lvl7pPr>
            <a:lvl8pPr marL="2400300" indent="0" latinLnBrk="0">
              <a:buNone/>
              <a:defRPr kumimoji="1" lang="ja-JP" sz="1200"/>
            </a:lvl8pPr>
            <a:lvl9pPr marL="2743200" indent="0" latinLnBrk="0">
              <a:buNone/>
              <a:defRPr kumimoji="1" lang="ja-JP"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1/7/2020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4242662" y="1709738"/>
            <a:ext cx="4901339" cy="3575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9" name="長方形 8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0"/>
            <a:ext cx="8053388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3888" y="2193928"/>
            <a:ext cx="386715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2249" y="1489075"/>
            <a:ext cx="386834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2249" y="2193928"/>
            <a:ext cx="386834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11" name="長方形 10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長方形 5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7" name="長方形 6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 latinLnBrk="0">
              <a:buNone/>
              <a:defRPr kumimoji="1" lang="ja-JP" sz="2400"/>
            </a:lvl1pPr>
            <a:lvl2pPr marL="342900" indent="0" latinLnBrk="0">
              <a:buNone/>
              <a:defRPr kumimoji="1" lang="ja-JP" sz="2100"/>
            </a:lvl2pPr>
            <a:lvl3pPr marL="685800" indent="0" latinLnBrk="0">
              <a:buNone/>
              <a:defRPr kumimoji="1" lang="ja-JP" sz="1800"/>
            </a:lvl3pPr>
            <a:lvl4pPr marL="1028700" indent="0" latinLnBrk="0">
              <a:buNone/>
              <a:defRPr kumimoji="1" lang="ja-JP" sz="1500"/>
            </a:lvl4pPr>
            <a:lvl5pPr marL="1371600" indent="0" latinLnBrk="0">
              <a:buNone/>
              <a:defRPr kumimoji="1" lang="ja-JP" sz="1500"/>
            </a:lvl5pPr>
            <a:lvl6pPr marL="1714500" indent="0" latinLnBrk="0">
              <a:buNone/>
              <a:defRPr kumimoji="1" lang="ja-JP" sz="1500"/>
            </a:lvl6pPr>
            <a:lvl7pPr marL="2057400" indent="0" latinLnBrk="0">
              <a:buNone/>
              <a:defRPr kumimoji="1" lang="ja-JP" sz="1500"/>
            </a:lvl7pPr>
            <a:lvl8pPr marL="2400300" indent="0" latinLnBrk="0">
              <a:buNone/>
              <a:defRPr kumimoji="1" lang="ja-JP" sz="1500"/>
            </a:lvl8pPr>
            <a:lvl9pPr marL="2743200" indent="0" latinLnBrk="0">
              <a:buNone/>
              <a:defRPr kumimoji="1" lang="ja-JP" sz="1500"/>
            </a:lvl9pPr>
          </a:lstStyle>
          <a:p>
            <a:r>
              <a:rPr kumimoji="1" lang="ja-JP" altLang="en-US"/>
              <a:t>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2020/1/7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1/7/2020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spcBef>
          <a:spcPct val="0"/>
        </a:spcBef>
        <a:buNone/>
        <a:defRPr kumimoji="1" lang="ja-JP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>
            <a:spLocks/>
          </p:cNvSpPr>
          <p:nvPr/>
        </p:nvSpPr>
        <p:spPr>
          <a:xfrm>
            <a:off x="753595" y="461108"/>
            <a:ext cx="7636810" cy="20945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北海道病院学会</a:t>
            </a:r>
            <a:endParaRPr kumimoji="1" lang="en-US" altLang="ja-JP" sz="40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反の開示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10" name="テキスト ボックス 9"/>
          <p:cNvSpPr txBox="1">
            <a:spLocks/>
          </p:cNvSpPr>
          <p:nvPr/>
        </p:nvSpPr>
        <p:spPr>
          <a:xfrm>
            <a:off x="753595" y="2705600"/>
            <a:ext cx="7636810" cy="72637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私の今回の演題に関連して、</a:t>
            </a:r>
            <a:endParaRPr kumimoji="1" lang="en-US" altLang="ja-JP" sz="2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開示すべき利益相反は以下のとおりです。</a:t>
            </a:r>
          </a:p>
        </p:txBody>
      </p:sp>
      <p:sp>
        <p:nvSpPr>
          <p:cNvPr id="14" name="テキスト ボックス 13"/>
          <p:cNvSpPr txBox="1">
            <a:spLocks/>
          </p:cNvSpPr>
          <p:nvPr/>
        </p:nvSpPr>
        <p:spPr>
          <a:xfrm>
            <a:off x="2327562" y="3526973"/>
            <a:ext cx="5142015" cy="3063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②株式保有・利益：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③特許権使用料：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⑥研究費：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⑦奨学寄付金：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⑧寄付講座所属：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あり（○○製薬）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78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メイリオ</vt:lpstr>
      <vt:lpstr>Arial</vt:lpstr>
      <vt:lpstr>Calibri</vt:lpstr>
      <vt:lpstr>Segoe UI</vt:lpstr>
      <vt:lpstr>WelcomeDoc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2014-04-16T06:41:38Z</dcterms:created>
  <dcterms:modified xsi:type="dcterms:W3CDTF">2020-01-07T07:17:00Z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