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108" d="100"/>
          <a:sy n="108" d="100"/>
        </p:scale>
        <p:origin x="558" y="10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2021/11/17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11/17/2021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1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11/17/2021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11/17/2021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11/17/2021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753595" y="461108"/>
            <a:ext cx="7636810" cy="20945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北海道病院学会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</a:t>
            </a:r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：〇○ ○○</a:t>
            </a: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753595" y="2705600"/>
            <a:ext cx="7636810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</a:t>
            </a:r>
            <a:endParaRPr kumimoji="1" lang="en-US" altLang="ja-JP" sz="2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開示すべき利益相反は以下のとおりです。</a:t>
            </a:r>
          </a:p>
        </p:txBody>
      </p:sp>
      <p:sp>
        <p:nvSpPr>
          <p:cNvPr id="14" name="テキスト ボックス 13"/>
          <p:cNvSpPr txBox="1">
            <a:spLocks/>
          </p:cNvSpPr>
          <p:nvPr/>
        </p:nvSpPr>
        <p:spPr>
          <a:xfrm>
            <a:off x="2327562" y="3526973"/>
            <a:ext cx="5142015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メイリオ</vt:lpstr>
      <vt:lpstr>Arial</vt:lpstr>
      <vt:lpstr>Calibri</vt:lpstr>
      <vt:lpstr>Segoe UI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2021-11-17T05:00:03Z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