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108" d="100"/>
          <a:sy n="108" d="100"/>
        </p:scale>
        <p:origin x="558" y="10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2021/11/17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2021/11/17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11/17/2021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</a:t>
            </a:r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2021-11-17T04:59:49Z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